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8.wmf" ContentType="image/x-wmf"/>
  <Override PartName="/ppt/media/image37.wmf" ContentType="image/x-wmf"/>
  <Override PartName="/ppt/media/image16.jpeg" ContentType="image/jpeg"/>
  <Override PartName="/ppt/media/image14.jpeg" ContentType="image/jpeg"/>
  <Override PartName="/ppt/media/image12.jpeg" ContentType="image/jpeg"/>
  <Override PartName="/ppt/media/image11.jpeg" ContentType="image/jpeg"/>
  <Override PartName="/ppt/media/image10.jpeg" ContentType="image/jpeg"/>
  <Override PartName="/ppt/media/image13.jpeg" ContentType="image/jpeg"/>
  <Override PartName="/ppt/media/image15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8.jpeg" ContentType="image/jpeg"/>
  <Override PartName="/ppt/media/image20.png" ContentType="image/png"/>
  <Override PartName="/ppt/media/image9.jpeg" ContentType="image/jpeg"/>
  <Override PartName="/ppt/media/image21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6.png" ContentType="image/png"/>
  <Override PartName="/ppt/media/image1.jpeg" ContentType="image/jpeg"/>
  <Override PartName="/ppt/media/image23.jpeg" ContentType="image/jpeg"/>
  <Override PartName="/ppt/media/image24.jpeg" ContentType="image/jpeg"/>
  <Override PartName="/ppt/media/image3.jpeg" ContentType="image/jpeg"/>
  <Override PartName="/ppt/media/image25.jpeg" ContentType="image/jpeg"/>
  <Override PartName="/ppt/media/image4.jpeg" ContentType="image/jpeg"/>
  <Override PartName="/ppt/media/image26.jpeg" ContentType="image/jpeg"/>
  <Override PartName="/ppt/media/image5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9.jpeg" ContentType="image/jpeg"/>
  <Override PartName="/ppt/media/image33.jpeg" ContentType="image/jpeg"/>
  <Override PartName="/ppt/media/image34.wmf" ContentType="image/x-wmf"/>
  <Override PartName="/ppt/media/image35.wmf" ContentType="image/x-wmf"/>
  <Override PartName="/ppt/media/image36.wmf" ContentType="image/x-wmf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8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D575165-2AE1-473C-A93E-2383D77DC595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C5C5087-3744-4C09-90B5-EFA03D1E4697}" type="slidenum">
              <a:rPr b="0" lang="en-US" sz="1200" spc="-1" strike="noStrike">
                <a:latin typeface="Times New Roman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CEECCEC-603E-4A31-9E0A-C936A75AE1B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1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E10C1CD-B050-47B9-B5A3-257C6A9F31B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A530A03-2727-4F9F-A50A-84D1A106224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581040" y="1020600"/>
            <a:ext cx="10993320" cy="683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581040" y="1020600"/>
            <a:ext cx="10993320" cy="683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581040" y="1020600"/>
            <a:ext cx="10993320" cy="683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81040" y="1020600"/>
            <a:ext cx="10993320" cy="683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446400" y="3085920"/>
            <a:ext cx="11262600" cy="3304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1a3260"/>
                </a:solidFill>
                <a:latin typeface="Gill Sans MT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dt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7B5EDF5-8B82-4B41-AE55-7C3B15D6F3D5}" type="datetime">
              <a:rPr b="0" lang="en-US" sz="900" spc="-1" strike="noStrike">
                <a:solidFill>
                  <a:srgbClr val="2f5aac"/>
                </a:solidFill>
                <a:latin typeface="Gill Sans MT"/>
              </a:rPr>
              <a:t>3/9/20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ftr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159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D2D03C3-DA76-464C-8404-FD822DFEB7C8}" type="slidenum">
              <a:rPr b="0" lang="en-US" sz="900" spc="-1" strike="noStrike">
                <a:solidFill>
                  <a:srgbClr val="2f5aac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Click to edit the outline text format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3d3d3d"/>
                </a:solidFill>
                <a:latin typeface="Gill Sans MT"/>
              </a:rPr>
              <a:t>Second Outline Level</a:t>
            </a:r>
            <a:endParaRPr b="0" lang="en-US" sz="1400" spc="-1" strike="noStrike">
              <a:solidFill>
                <a:srgbClr val="3d3d3d"/>
              </a:solidFill>
              <a:latin typeface="Gill Sans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3d3d3d"/>
                </a:solidFill>
                <a:latin typeface="Gill Sans MT"/>
              </a:rPr>
              <a:t>Third Outline Level</a:t>
            </a:r>
            <a:endParaRPr b="0" lang="en-US" sz="1200" spc="-1" strike="noStrike">
              <a:solidFill>
                <a:srgbClr val="3d3d3d"/>
              </a:solidFill>
              <a:latin typeface="Gill Sans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3d3d3d"/>
                </a:solidFill>
                <a:latin typeface="Gill Sans MT"/>
              </a:rPr>
              <a:t>Fourth Outline Level</a:t>
            </a:r>
            <a:endParaRPr b="0" lang="en-US" sz="1200" spc="-1" strike="noStrike">
              <a:solidFill>
                <a:srgbClr val="3d3d3d"/>
              </a:solidFill>
              <a:latin typeface="Gill Sans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Fifth Outline Level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Sixth Outline Level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Seventh Outline Level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4"/>
          <p:cNvSpPr/>
          <p:nvPr/>
        </p:nvSpPr>
        <p:spPr>
          <a:xfrm>
            <a:off x="440280" y="614520"/>
            <a:ext cx="11309040" cy="118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PlaceHolder 5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Click to edit Master title style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</p:spPr>
        <p:txBody>
          <a:bodyPr anchor="ctr"/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Edit Master text styles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lvl="1" marL="630000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600" spc="-1" strike="noStrike">
                <a:solidFill>
                  <a:srgbClr val="3d3d3d"/>
                </a:solidFill>
                <a:latin typeface="Gill Sans MT"/>
              </a:rPr>
              <a:t>Second level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  <a:p>
            <a:pPr lvl="2" marL="900000" indent="-269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400" spc="-1" strike="noStrike">
                <a:solidFill>
                  <a:srgbClr val="3d3d3d"/>
                </a:solidFill>
                <a:latin typeface="Gill Sans MT"/>
              </a:rPr>
              <a:t>Third level</a:t>
            </a:r>
            <a:endParaRPr b="0" lang="en-US" sz="1400" spc="-1" strike="noStrike">
              <a:solidFill>
                <a:srgbClr val="3d3d3d"/>
              </a:solidFill>
              <a:latin typeface="Gill Sans MT"/>
            </a:endParaRPr>
          </a:p>
          <a:p>
            <a:pPr lvl="3" marL="1242000" indent="-23364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200" spc="-1" strike="noStrike">
                <a:solidFill>
                  <a:srgbClr val="3d3d3d"/>
                </a:solidFill>
                <a:latin typeface="Gill Sans MT"/>
              </a:rPr>
              <a:t>Fourth level</a:t>
            </a:r>
            <a:endParaRPr b="0" lang="en-US" sz="1200" spc="-1" strike="noStrike">
              <a:solidFill>
                <a:srgbClr val="3d3d3d"/>
              </a:solidFill>
              <a:latin typeface="Gill Sans MT"/>
            </a:endParaRPr>
          </a:p>
          <a:p>
            <a:pPr lvl="4" marL="1602000" indent="-23364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200" spc="-1" strike="noStrike">
                <a:solidFill>
                  <a:srgbClr val="3d3d3d"/>
                </a:solidFill>
                <a:latin typeface="Gill Sans MT"/>
              </a:rPr>
              <a:t>Fifth level</a:t>
            </a:r>
            <a:endParaRPr b="0" lang="en-US" sz="12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dt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934294E-FC24-4B3B-BD6F-C7B92822E891}" type="datetime">
              <a:rPr b="0" lang="en-US" sz="900" spc="-1" strike="noStrike">
                <a:solidFill>
                  <a:srgbClr val="4590b8"/>
                </a:solidFill>
                <a:latin typeface="Gill Sans MT"/>
              </a:rPr>
              <a:t>3/9/20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2" name="PlaceHolder 8"/>
          <p:cNvSpPr>
            <a:spLocks noGrp="1"/>
          </p:cNvSpPr>
          <p:nvPr>
            <p:ph type="ftr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3" name="PlaceHolder 9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34EC986-AD92-4665-91CA-3402B489E410}" type="slidenum">
              <a:rPr b="0" lang="en-US" sz="900" spc="-1" strike="noStrike">
                <a:solidFill>
                  <a:srgbClr val="4590b8"/>
                </a:solidFill>
                <a:latin typeface="Gill Sans MT"/>
              </a:rPr>
              <a:t>1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PlaceHolder 4"/>
          <p:cNvSpPr>
            <a:spLocks noGrp="1"/>
          </p:cNvSpPr>
          <p:nvPr>
            <p:ph type="dt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32A0577-46F2-440B-9C3F-318EECBD58A8}" type="datetime">
              <a:rPr b="0" lang="en-US" sz="900" spc="-1" strike="noStrike">
                <a:solidFill>
                  <a:srgbClr val="4590b8"/>
                </a:solidFill>
                <a:latin typeface="Gill Sans MT"/>
              </a:rPr>
              <a:t>3/9/20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ftr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2BE8DBF-FA23-49A5-A348-F1C142FF4FB0}" type="slidenum">
              <a:rPr b="0" lang="en-US" sz="900" spc="-1" strike="noStrike">
                <a:solidFill>
                  <a:srgbClr val="4590b8"/>
                </a:solidFill>
                <a:latin typeface="Gill Sans MT"/>
              </a:rPr>
              <a:t>1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7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Click to edit the outline text format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3d3d3d"/>
                </a:solidFill>
                <a:latin typeface="Gill Sans MT"/>
              </a:rPr>
              <a:t>Second Outline Level</a:t>
            </a:r>
            <a:endParaRPr b="0" lang="en-US" sz="1400" spc="-1" strike="noStrike">
              <a:solidFill>
                <a:srgbClr val="3d3d3d"/>
              </a:solidFill>
              <a:latin typeface="Gill Sans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3d3d3d"/>
                </a:solidFill>
                <a:latin typeface="Gill Sans MT"/>
              </a:rPr>
              <a:t>Third Outline Level</a:t>
            </a:r>
            <a:endParaRPr b="0" lang="en-US" sz="1200" spc="-1" strike="noStrike">
              <a:solidFill>
                <a:srgbClr val="3d3d3d"/>
              </a:solidFill>
              <a:latin typeface="Gill Sans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3d3d3d"/>
                </a:solidFill>
                <a:latin typeface="Gill Sans MT"/>
              </a:rPr>
              <a:t>Fourth Outline Level</a:t>
            </a:r>
            <a:endParaRPr b="0" lang="en-US" sz="1200" spc="-1" strike="noStrike">
              <a:solidFill>
                <a:srgbClr val="3d3d3d"/>
              </a:solidFill>
              <a:latin typeface="Gill Sans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Fifth Outline Level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Sixth Outline Level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Seventh Outline Level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7" name="CustomShape 4"/>
          <p:cNvSpPr/>
          <p:nvPr/>
        </p:nvSpPr>
        <p:spPr>
          <a:xfrm>
            <a:off x="446040" y="606600"/>
            <a:ext cx="11299680" cy="1258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8" name="PlaceHolder 5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Click to edit Master title style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9" name="PlaceHolder 6"/>
          <p:cNvSpPr>
            <a:spLocks noGrp="1"/>
          </p:cNvSpPr>
          <p:nvPr>
            <p:ph type="body"/>
          </p:nvPr>
        </p:nvSpPr>
        <p:spPr>
          <a:xfrm>
            <a:off x="581040" y="2228040"/>
            <a:ext cx="5421960" cy="3632760"/>
          </a:xfrm>
          <a:prstGeom prst="rect">
            <a:avLst/>
          </a:prstGeom>
        </p:spPr>
        <p:txBody>
          <a:bodyPr anchor="ctr">
            <a:normAutofit/>
          </a:bodyPr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Edit Master text styles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lvl="1" marL="630000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600" spc="-1" strike="noStrike">
                <a:solidFill>
                  <a:srgbClr val="3d3d3d"/>
                </a:solidFill>
                <a:latin typeface="Gill Sans MT"/>
              </a:rPr>
              <a:t>Second level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  <a:p>
            <a:pPr lvl="2" marL="900000" indent="-269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400" spc="-1" strike="noStrike">
                <a:solidFill>
                  <a:srgbClr val="3d3d3d"/>
                </a:solidFill>
                <a:latin typeface="Gill Sans MT"/>
              </a:rPr>
              <a:t>Third level</a:t>
            </a:r>
            <a:endParaRPr b="0" lang="en-US" sz="1400" spc="-1" strike="noStrike">
              <a:solidFill>
                <a:srgbClr val="3d3d3d"/>
              </a:solidFill>
              <a:latin typeface="Gill Sans MT"/>
            </a:endParaRPr>
          </a:p>
          <a:p>
            <a:pPr lvl="3" marL="1242000" indent="-23364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200" spc="-1" strike="noStrike">
                <a:solidFill>
                  <a:srgbClr val="3d3d3d"/>
                </a:solidFill>
                <a:latin typeface="Gill Sans MT"/>
              </a:rPr>
              <a:t>Fourth level</a:t>
            </a:r>
            <a:endParaRPr b="0" lang="en-US" sz="1200" spc="-1" strike="noStrike">
              <a:solidFill>
                <a:srgbClr val="3d3d3d"/>
              </a:solidFill>
              <a:latin typeface="Gill Sans MT"/>
            </a:endParaRPr>
          </a:p>
          <a:p>
            <a:pPr lvl="4" marL="1602000" indent="-23364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200" spc="-1" strike="noStrike">
                <a:solidFill>
                  <a:srgbClr val="3d3d3d"/>
                </a:solidFill>
                <a:latin typeface="Gill Sans MT"/>
              </a:rPr>
              <a:t>Fifth level</a:t>
            </a:r>
            <a:endParaRPr b="0" lang="en-US" sz="12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40" name="PlaceHolder 7"/>
          <p:cNvSpPr>
            <a:spLocks noGrp="1"/>
          </p:cNvSpPr>
          <p:nvPr>
            <p:ph type="body"/>
          </p:nvPr>
        </p:nvSpPr>
        <p:spPr>
          <a:xfrm>
            <a:off x="6188400" y="2228040"/>
            <a:ext cx="5421960" cy="3632760"/>
          </a:xfrm>
          <a:prstGeom prst="rect">
            <a:avLst/>
          </a:prstGeom>
        </p:spPr>
        <p:txBody>
          <a:bodyPr anchor="ctr">
            <a:normAutofit/>
          </a:bodyPr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Edit Master text styles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lvl="1" marL="630000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600" spc="-1" strike="noStrike">
                <a:solidFill>
                  <a:srgbClr val="3d3d3d"/>
                </a:solidFill>
                <a:latin typeface="Gill Sans MT"/>
              </a:rPr>
              <a:t>Second level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  <a:p>
            <a:pPr lvl="2" marL="900000" indent="-269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400" spc="-1" strike="noStrike">
                <a:solidFill>
                  <a:srgbClr val="3d3d3d"/>
                </a:solidFill>
                <a:latin typeface="Gill Sans MT"/>
              </a:rPr>
              <a:t>Third level</a:t>
            </a:r>
            <a:endParaRPr b="0" lang="en-US" sz="1400" spc="-1" strike="noStrike">
              <a:solidFill>
                <a:srgbClr val="3d3d3d"/>
              </a:solidFill>
              <a:latin typeface="Gill Sans MT"/>
            </a:endParaRPr>
          </a:p>
          <a:p>
            <a:pPr lvl="3" marL="1242000" indent="-23364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200" spc="-1" strike="noStrike">
                <a:solidFill>
                  <a:srgbClr val="3d3d3d"/>
                </a:solidFill>
                <a:latin typeface="Gill Sans MT"/>
              </a:rPr>
              <a:t>Fourth level</a:t>
            </a:r>
            <a:endParaRPr b="0" lang="en-US" sz="1200" spc="-1" strike="noStrike">
              <a:solidFill>
                <a:srgbClr val="3d3d3d"/>
              </a:solidFill>
              <a:latin typeface="Gill Sans MT"/>
            </a:endParaRPr>
          </a:p>
          <a:p>
            <a:pPr lvl="4" marL="1602000" indent="-23364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200" spc="-1" strike="noStrike">
                <a:solidFill>
                  <a:srgbClr val="3d3d3d"/>
                </a:solidFill>
                <a:latin typeface="Gill Sans MT"/>
              </a:rPr>
              <a:t>Fifth level</a:t>
            </a:r>
            <a:endParaRPr b="0" lang="en-US" sz="12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41" name="PlaceHolder 8"/>
          <p:cNvSpPr>
            <a:spLocks noGrp="1"/>
          </p:cNvSpPr>
          <p:nvPr>
            <p:ph type="dt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AAE6991-DFD2-4664-9346-F87BB005F7E5}" type="datetime">
              <a:rPr b="0" lang="en-US" sz="900" spc="-1" strike="noStrike">
                <a:solidFill>
                  <a:srgbClr val="4590b8"/>
                </a:solidFill>
                <a:latin typeface="Gill Sans MT"/>
              </a:rPr>
              <a:t>3/9/20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42" name="PlaceHolder 9"/>
          <p:cNvSpPr>
            <a:spLocks noGrp="1"/>
          </p:cNvSpPr>
          <p:nvPr>
            <p:ph type="ftr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43" name="PlaceHolder 10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66293FB-E01B-4C4D-8A4D-89EE1918B063}" type="slidenum">
              <a:rPr b="0" lang="en-US" sz="900" spc="-1" strike="noStrike">
                <a:solidFill>
                  <a:srgbClr val="4590b8"/>
                </a:solidFill>
                <a:latin typeface="Gill Sans MT"/>
              </a:rPr>
              <a:t>1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slideLayout" Target="../slideLayouts/slideLayout4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slideLayout" Target="../slideLayouts/slideLayout4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jpeg"/><Relationship Id="rId3" Type="http://schemas.openxmlformats.org/officeDocument/2006/relationships/slideLayout" Target="../slideLayouts/slideLayout4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image" Target="../media/image35.wmf"/><Relationship Id="rId3" Type="http://schemas.openxmlformats.org/officeDocument/2006/relationships/slideLayout" Target="../slideLayouts/slideLayout4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image" Target="../media/image37.wmf"/><Relationship Id="rId3" Type="http://schemas.openxmlformats.org/officeDocument/2006/relationships/image" Target="../media/image38.wmf"/><Relationship Id="rId4" Type="http://schemas.openxmlformats.org/officeDocument/2006/relationships/slideLayout" Target="../slideLayouts/slideLayout4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slideLayout" Target="../slideLayouts/slideLayout4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slideLayout" Target="../slideLayouts/slideLayout4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4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4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4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7" name="Picture 6" descr=""/>
          <p:cNvPicPr/>
          <p:nvPr/>
        </p:nvPicPr>
        <p:blipFill>
          <a:blip r:embed="rId1"/>
          <a:srcRect l="13264" t="9092" r="3501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188" name="Group 2"/>
          <p:cNvGrpSpPr/>
          <p:nvPr/>
        </p:nvGrpSpPr>
        <p:grpSpPr>
          <a:xfrm>
            <a:off x="446400" y="453600"/>
            <a:ext cx="11298600" cy="98280"/>
            <a:chOff x="446400" y="453600"/>
            <a:chExt cx="11298600" cy="98280"/>
          </a:xfrm>
        </p:grpSpPr>
        <p:sp>
          <p:nvSpPr>
            <p:cNvPr id="189" name="CustomShape 3"/>
            <p:cNvSpPr/>
            <p:nvPr/>
          </p:nvSpPr>
          <p:spPr>
            <a:xfrm>
              <a:off x="446400" y="457200"/>
              <a:ext cx="3702960" cy="94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r="5400000" dist="25400" rotWithShape="0">
                <a:srgbClr val="000000">
                  <a:alpha val="5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90" name="CustomShape 4"/>
            <p:cNvSpPr/>
            <p:nvPr/>
          </p:nvSpPr>
          <p:spPr>
            <a:xfrm>
              <a:off x="8042040" y="453600"/>
              <a:ext cx="3702960" cy="982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r="5400000" dist="25400" rotWithShape="0">
                <a:srgbClr val="000000">
                  <a:alpha val="5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91" name="CustomShape 5"/>
            <p:cNvSpPr/>
            <p:nvPr/>
          </p:nvSpPr>
          <p:spPr>
            <a:xfrm>
              <a:off x="4241880" y="457200"/>
              <a:ext cx="3702960" cy="91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38100" dir="5400000" dist="25400" rotWithShape="0">
                <a:srgbClr val="000000">
                  <a:alpha val="5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192" name="CustomShape 6"/>
          <p:cNvSpPr/>
          <p:nvPr/>
        </p:nvSpPr>
        <p:spPr>
          <a:xfrm>
            <a:off x="448560" y="4428000"/>
            <a:ext cx="11260440" cy="1962000"/>
          </a:xfrm>
          <a:prstGeom prst="rect">
            <a:avLst/>
          </a:prstGeom>
          <a:solidFill>
            <a:schemeClr val="accent1">
              <a:alpha val="97000"/>
            </a:schemeClr>
          </a:solidFill>
          <a:ln w="6480"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" name="TextShape 7"/>
          <p:cNvSpPr txBox="1"/>
          <p:nvPr/>
        </p:nvSpPr>
        <p:spPr>
          <a:xfrm>
            <a:off x="909720" y="4669200"/>
            <a:ext cx="10402920" cy="6706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SFA based self-localization using natural landmarks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4" name="TextShape 8"/>
          <p:cNvSpPr txBox="1"/>
          <p:nvPr/>
        </p:nvSpPr>
        <p:spPr>
          <a:xfrm>
            <a:off x="514080" y="5482080"/>
            <a:ext cx="10993320" cy="484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457200"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b="0" lang="en-US" sz="1600" spc="-1" strike="noStrike">
                <a:solidFill>
                  <a:srgbClr val="7cebff"/>
                </a:solidFill>
                <a:latin typeface="Gill Sans MT"/>
              </a:rPr>
              <a:t>Master Thesis - Kaushik Karanam</a:t>
            </a:r>
            <a:endParaRPr b="0" lang="en-US" sz="1600" spc="-1" strike="noStrike">
              <a:latin typeface="Arial"/>
            </a:endParaRPr>
          </a:p>
          <a:p>
            <a:pPr marL="457200"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b="0" i="1" lang="en-US" sz="1600" spc="-1" strike="noStrike">
                <a:solidFill>
                  <a:srgbClr val="7cebff"/>
                </a:solidFill>
                <a:latin typeface="Gill Sans MT"/>
              </a:rPr>
              <a:t>Frankfurt University of Applied Sciences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8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" name="CustomShape 4"/>
          <p:cNvSpPr/>
          <p:nvPr/>
        </p:nvSpPr>
        <p:spPr>
          <a:xfrm>
            <a:off x="446400" y="3085920"/>
            <a:ext cx="11262600" cy="3304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" name="CustomShape 5"/>
          <p:cNvSpPr/>
          <p:nvPr/>
        </p:nvSpPr>
        <p:spPr>
          <a:xfrm>
            <a:off x="0" y="638280"/>
            <a:ext cx="12191760" cy="621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6"/>
          <p:cNvSpPr/>
          <p:nvPr/>
        </p:nvSpPr>
        <p:spPr>
          <a:xfrm>
            <a:off x="451800" y="638280"/>
            <a:ext cx="3682440" cy="5752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" name="TextShape 7"/>
          <p:cNvSpPr txBox="1"/>
          <p:nvPr/>
        </p:nvSpPr>
        <p:spPr>
          <a:xfrm>
            <a:off x="700200" y="1656360"/>
            <a:ext cx="3150360" cy="20854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3100" spc="-1" strike="noStrike" cap="all">
                <a:solidFill>
                  <a:srgbClr val="ffffff"/>
                </a:solidFill>
                <a:latin typeface="Gill Sans MT"/>
              </a:rPr>
              <a:t>Simulated images total marker detection rate (indoor)</a:t>
            </a:r>
            <a:endParaRPr b="0" lang="en-US" sz="3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53" name="CustomShape 8"/>
          <p:cNvSpPr/>
          <p:nvPr/>
        </p:nvSpPr>
        <p:spPr>
          <a:xfrm>
            <a:off x="4242240" y="627840"/>
            <a:ext cx="3704040" cy="2836800"/>
          </a:xfrm>
          <a:prstGeom prst="rect">
            <a:avLst/>
          </a:prstGeom>
          <a:solidFill>
            <a:srgbClr val="ffffff"/>
          </a:solidFill>
          <a:ln w="19080">
            <a:solidFill>
              <a:schemeClr val="accent4">
                <a:alpha val="99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4" name="Content Placeholder 5" descr=""/>
          <p:cNvPicPr/>
          <p:nvPr/>
        </p:nvPicPr>
        <p:blipFill>
          <a:blip r:embed="rId1"/>
          <a:stretch/>
        </p:blipFill>
        <p:spPr>
          <a:xfrm>
            <a:off x="5017320" y="1035000"/>
            <a:ext cx="2251080" cy="2376000"/>
          </a:xfrm>
          <a:prstGeom prst="rect">
            <a:avLst/>
          </a:prstGeom>
          <a:ln>
            <a:noFill/>
          </a:ln>
        </p:spPr>
      </p:pic>
      <p:sp>
        <p:nvSpPr>
          <p:cNvPr id="255" name="CustomShape 9"/>
          <p:cNvSpPr/>
          <p:nvPr/>
        </p:nvSpPr>
        <p:spPr>
          <a:xfrm>
            <a:off x="8052840" y="627840"/>
            <a:ext cx="3704040" cy="2846880"/>
          </a:xfrm>
          <a:prstGeom prst="rect">
            <a:avLst/>
          </a:prstGeom>
          <a:solidFill>
            <a:srgbClr val="ffffff"/>
          </a:solidFill>
          <a:ln w="19080">
            <a:solidFill>
              <a:schemeClr val="accent4">
                <a:alpha val="99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6" name="Picture 9" descr=""/>
          <p:cNvPicPr/>
          <p:nvPr/>
        </p:nvPicPr>
        <p:blipFill>
          <a:blip r:embed="rId2"/>
          <a:stretch/>
        </p:blipFill>
        <p:spPr>
          <a:xfrm>
            <a:off x="8093160" y="1101960"/>
            <a:ext cx="3398400" cy="2241360"/>
          </a:xfrm>
          <a:prstGeom prst="rect">
            <a:avLst/>
          </a:prstGeom>
          <a:ln>
            <a:noFill/>
          </a:ln>
        </p:spPr>
      </p:pic>
      <p:sp>
        <p:nvSpPr>
          <p:cNvPr id="257" name="CustomShape 10"/>
          <p:cNvSpPr/>
          <p:nvPr/>
        </p:nvSpPr>
        <p:spPr>
          <a:xfrm>
            <a:off x="4240800" y="3571920"/>
            <a:ext cx="3704040" cy="2818080"/>
          </a:xfrm>
          <a:prstGeom prst="rect">
            <a:avLst/>
          </a:prstGeom>
          <a:solidFill>
            <a:srgbClr val="ffffff"/>
          </a:solidFill>
          <a:ln w="19080">
            <a:solidFill>
              <a:schemeClr val="accent4">
                <a:alpha val="99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8" name="Picture 7" descr=""/>
          <p:cNvPicPr/>
          <p:nvPr/>
        </p:nvPicPr>
        <p:blipFill>
          <a:blip r:embed="rId3"/>
          <a:stretch/>
        </p:blipFill>
        <p:spPr>
          <a:xfrm>
            <a:off x="4911840" y="3742200"/>
            <a:ext cx="2356560" cy="2487240"/>
          </a:xfrm>
          <a:prstGeom prst="rect">
            <a:avLst/>
          </a:prstGeom>
          <a:ln>
            <a:noFill/>
          </a:ln>
        </p:spPr>
      </p:pic>
      <p:sp>
        <p:nvSpPr>
          <p:cNvPr id="259" name="CustomShape 11"/>
          <p:cNvSpPr/>
          <p:nvPr/>
        </p:nvSpPr>
        <p:spPr>
          <a:xfrm>
            <a:off x="8053200" y="3572280"/>
            <a:ext cx="3704040" cy="2818080"/>
          </a:xfrm>
          <a:prstGeom prst="rect">
            <a:avLst/>
          </a:prstGeom>
          <a:solidFill>
            <a:srgbClr val="ffffff"/>
          </a:solidFill>
          <a:ln w="19080">
            <a:solidFill>
              <a:schemeClr val="accent4">
                <a:alpha val="99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0" name="Picture 11" descr=""/>
          <p:cNvPicPr/>
          <p:nvPr/>
        </p:nvPicPr>
        <p:blipFill>
          <a:blip r:embed="rId4"/>
          <a:stretch/>
        </p:blipFill>
        <p:spPr>
          <a:xfrm>
            <a:off x="8672040" y="3742200"/>
            <a:ext cx="2474640" cy="2487240"/>
          </a:xfrm>
          <a:prstGeom prst="rect">
            <a:avLst/>
          </a:prstGeom>
          <a:ln>
            <a:noFill/>
          </a:ln>
        </p:spPr>
      </p:pic>
      <p:sp>
        <p:nvSpPr>
          <p:cNvPr id="261" name="CustomShape 12"/>
          <p:cNvSpPr/>
          <p:nvPr/>
        </p:nvSpPr>
        <p:spPr>
          <a:xfrm>
            <a:off x="4779360" y="649080"/>
            <a:ext cx="248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Test</a:t>
            </a: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 </a:t>
            </a: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2" name="CustomShape 13"/>
          <p:cNvSpPr/>
          <p:nvPr/>
        </p:nvSpPr>
        <p:spPr>
          <a:xfrm>
            <a:off x="9002160" y="694800"/>
            <a:ext cx="248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Train</a:t>
            </a: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 </a:t>
            </a: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3" name="CustomShape 14"/>
          <p:cNvSpPr/>
          <p:nvPr/>
        </p:nvSpPr>
        <p:spPr>
          <a:xfrm rot="16200000">
            <a:off x="4295520" y="1933200"/>
            <a:ext cx="664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160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4" name="CustomShape 15"/>
          <p:cNvSpPr/>
          <p:nvPr/>
        </p:nvSpPr>
        <p:spPr>
          <a:xfrm rot="16200000">
            <a:off x="10267560" y="1933200"/>
            <a:ext cx="664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160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5" name="CustomShape 16"/>
          <p:cNvSpPr/>
          <p:nvPr/>
        </p:nvSpPr>
        <p:spPr>
          <a:xfrm rot="16200000">
            <a:off x="4284720" y="4555800"/>
            <a:ext cx="664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144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6" name="CustomShape 17"/>
          <p:cNvSpPr/>
          <p:nvPr/>
        </p:nvSpPr>
        <p:spPr>
          <a:xfrm rot="16200000">
            <a:off x="8028000" y="4591080"/>
            <a:ext cx="664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144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4" dur="indefinite" restart="never" nodeType="tmRoot">
          <p:childTnLst>
            <p:seq>
              <p:cTn id="8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9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" name="CustomShape 4"/>
          <p:cNvSpPr/>
          <p:nvPr/>
        </p:nvSpPr>
        <p:spPr>
          <a:xfrm>
            <a:off x="446400" y="3085920"/>
            <a:ext cx="11262600" cy="3304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" name="CustomShape 5"/>
          <p:cNvSpPr/>
          <p:nvPr/>
        </p:nvSpPr>
        <p:spPr>
          <a:xfrm>
            <a:off x="0" y="638280"/>
            <a:ext cx="12191760" cy="621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6"/>
          <p:cNvSpPr/>
          <p:nvPr/>
        </p:nvSpPr>
        <p:spPr>
          <a:xfrm>
            <a:off x="451800" y="638280"/>
            <a:ext cx="3682440" cy="5752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" name="TextShape 7"/>
          <p:cNvSpPr txBox="1"/>
          <p:nvPr/>
        </p:nvSpPr>
        <p:spPr>
          <a:xfrm>
            <a:off x="700200" y="1656360"/>
            <a:ext cx="3150360" cy="20854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3100" spc="-1" strike="noStrike" cap="all">
                <a:solidFill>
                  <a:srgbClr val="ffffff"/>
                </a:solidFill>
                <a:latin typeface="Gill Sans MT"/>
              </a:rPr>
              <a:t>Real images total marker detection rate (indoor)</a:t>
            </a:r>
            <a:endParaRPr b="0" lang="en-US" sz="3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4" name="CustomShape 8"/>
          <p:cNvSpPr/>
          <p:nvPr/>
        </p:nvSpPr>
        <p:spPr>
          <a:xfrm>
            <a:off x="4242240" y="627840"/>
            <a:ext cx="3704040" cy="2836800"/>
          </a:xfrm>
          <a:prstGeom prst="rect">
            <a:avLst/>
          </a:prstGeom>
          <a:solidFill>
            <a:srgbClr val="ffffff"/>
          </a:solidFill>
          <a:ln w="19080">
            <a:solidFill>
              <a:schemeClr val="accent4">
                <a:alpha val="99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9"/>
          <p:cNvSpPr/>
          <p:nvPr/>
        </p:nvSpPr>
        <p:spPr>
          <a:xfrm>
            <a:off x="8004960" y="617760"/>
            <a:ext cx="3704040" cy="2846880"/>
          </a:xfrm>
          <a:prstGeom prst="rect">
            <a:avLst/>
          </a:prstGeom>
          <a:solidFill>
            <a:srgbClr val="ffffff"/>
          </a:solidFill>
          <a:ln w="19080">
            <a:solidFill>
              <a:schemeClr val="accent4">
                <a:alpha val="99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10"/>
          <p:cNvSpPr/>
          <p:nvPr/>
        </p:nvSpPr>
        <p:spPr>
          <a:xfrm>
            <a:off x="4240800" y="3571920"/>
            <a:ext cx="3704040" cy="2818080"/>
          </a:xfrm>
          <a:prstGeom prst="rect">
            <a:avLst/>
          </a:prstGeom>
          <a:solidFill>
            <a:srgbClr val="ffffff"/>
          </a:solidFill>
          <a:ln w="19080">
            <a:solidFill>
              <a:schemeClr val="accent4">
                <a:alpha val="99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11"/>
          <p:cNvSpPr/>
          <p:nvPr/>
        </p:nvSpPr>
        <p:spPr>
          <a:xfrm>
            <a:off x="8053200" y="3571920"/>
            <a:ext cx="3704040" cy="2818080"/>
          </a:xfrm>
          <a:prstGeom prst="rect">
            <a:avLst/>
          </a:prstGeom>
          <a:solidFill>
            <a:srgbClr val="ffffff"/>
          </a:solidFill>
          <a:ln w="19080">
            <a:solidFill>
              <a:schemeClr val="accent4">
                <a:alpha val="99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12"/>
          <p:cNvSpPr/>
          <p:nvPr/>
        </p:nvSpPr>
        <p:spPr>
          <a:xfrm>
            <a:off x="4779360" y="649080"/>
            <a:ext cx="248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Test</a:t>
            </a: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 </a:t>
            </a: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9" name="CustomShape 13"/>
          <p:cNvSpPr/>
          <p:nvPr/>
        </p:nvSpPr>
        <p:spPr>
          <a:xfrm>
            <a:off x="9002160" y="694800"/>
            <a:ext cx="248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Train</a:t>
            </a: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 </a:t>
            </a: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0" name="CustomShape 14"/>
          <p:cNvSpPr/>
          <p:nvPr/>
        </p:nvSpPr>
        <p:spPr>
          <a:xfrm rot="16200000">
            <a:off x="4295520" y="1933200"/>
            <a:ext cx="664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160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1" name="CustomShape 15"/>
          <p:cNvSpPr/>
          <p:nvPr/>
        </p:nvSpPr>
        <p:spPr>
          <a:xfrm rot="16200000">
            <a:off x="4284720" y="4555800"/>
            <a:ext cx="664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144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2" name="CustomShape 16"/>
          <p:cNvSpPr/>
          <p:nvPr/>
        </p:nvSpPr>
        <p:spPr>
          <a:xfrm rot="16200000">
            <a:off x="8028000" y="4591080"/>
            <a:ext cx="664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144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9002160" y="1059480"/>
            <a:ext cx="1917000" cy="2103120"/>
          </a:xfrm>
          <a:prstGeom prst="rect">
            <a:avLst/>
          </a:prstGeom>
          <a:ln>
            <a:noFill/>
          </a:ln>
        </p:spPr>
      </p:pic>
      <p:pic>
        <p:nvPicPr>
          <p:cNvPr id="284" name="" descr=""/>
          <p:cNvPicPr/>
          <p:nvPr/>
        </p:nvPicPr>
        <p:blipFill>
          <a:blip r:embed="rId2"/>
          <a:stretch/>
        </p:blipFill>
        <p:spPr>
          <a:xfrm>
            <a:off x="5305680" y="1097280"/>
            <a:ext cx="1095120" cy="2286000"/>
          </a:xfrm>
          <a:prstGeom prst="rect">
            <a:avLst/>
          </a:prstGeom>
          <a:ln>
            <a:noFill/>
          </a:ln>
        </p:spPr>
      </p:pic>
      <p:sp>
        <p:nvSpPr>
          <p:cNvPr id="285" name="CustomShape 17"/>
          <p:cNvSpPr/>
          <p:nvPr/>
        </p:nvSpPr>
        <p:spPr>
          <a:xfrm rot="16200000">
            <a:off x="8044920" y="1887120"/>
            <a:ext cx="664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160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3"/>
          <a:stretch/>
        </p:blipFill>
        <p:spPr>
          <a:xfrm>
            <a:off x="9024840" y="3657600"/>
            <a:ext cx="1216440" cy="246888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4"/>
          <a:stretch/>
        </p:blipFill>
        <p:spPr>
          <a:xfrm>
            <a:off x="5254920" y="3749040"/>
            <a:ext cx="1237320" cy="256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6" dur="indefinite" restart="never" nodeType="tmRoot">
          <p:childTnLst>
            <p:seq>
              <p:cTn id="8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Challenges here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6188400" y="2228040"/>
            <a:ext cx="5421960" cy="36327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Train the model separately for each Aruco detection.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We Test the model  separately for each Aruco. 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In each image, either of one or neither one of them could be detected.  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p(A and B) = ¼ 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This might be due to various reasons as explained in slide 4.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290" name="Picture 7" descr=""/>
          <p:cNvPicPr/>
          <p:nvPr/>
        </p:nvPicPr>
        <p:blipFill>
          <a:blip r:embed="rId1"/>
          <a:stretch/>
        </p:blipFill>
        <p:spPr>
          <a:xfrm>
            <a:off x="581040" y="2228040"/>
            <a:ext cx="1653120" cy="1630440"/>
          </a:xfrm>
          <a:prstGeom prst="rect">
            <a:avLst/>
          </a:prstGeom>
          <a:ln>
            <a:noFill/>
          </a:ln>
        </p:spPr>
      </p:pic>
      <p:sp>
        <p:nvSpPr>
          <p:cNvPr id="291" name="CustomShape 3"/>
          <p:cNvSpPr/>
          <p:nvPr/>
        </p:nvSpPr>
        <p:spPr>
          <a:xfrm>
            <a:off x="2434320" y="2718360"/>
            <a:ext cx="1653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Aruco 160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2" name="Picture 10" descr=""/>
          <p:cNvPicPr/>
          <p:nvPr/>
        </p:nvPicPr>
        <p:blipFill>
          <a:blip r:embed="rId2"/>
          <a:stretch/>
        </p:blipFill>
        <p:spPr>
          <a:xfrm>
            <a:off x="581040" y="4328640"/>
            <a:ext cx="1645560" cy="1622880"/>
          </a:xfrm>
          <a:prstGeom prst="rect">
            <a:avLst/>
          </a:prstGeom>
          <a:ln>
            <a:noFill/>
          </a:ln>
        </p:spPr>
      </p:pic>
      <p:sp>
        <p:nvSpPr>
          <p:cNvPr id="293" name="CustomShape 4"/>
          <p:cNvSpPr/>
          <p:nvPr/>
        </p:nvSpPr>
        <p:spPr>
          <a:xfrm>
            <a:off x="2434320" y="4748400"/>
            <a:ext cx="143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Aruco 144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8" dur="indefinite" restart="never" nodeType="tmRoot">
          <p:childTnLst>
            <p:seq>
              <p:cTn id="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Evaluating Techniques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581040" y="2228040"/>
            <a:ext cx="11095920" cy="36327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Just with Aruco 1 land-marker, 8 slow features. 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Just with Aruco 2 land-marker, 8 slow features. 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Concatenation of both the land-markers , with 16 slow features. 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Average of both the land-marker features , with 8 sf. 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Flagged concatenated features, with 16 sf and 2 detection binary values all together 18 values. 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  <p:timing>
    <p:tnLst>
      <p:par>
        <p:cTn id="90" dur="indefinite" restart="never" nodeType="tmRoot">
          <p:childTnLst>
            <p:seq>
              <p:cTn id="9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Scaling the data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297" name="Group 2"/>
          <p:cNvGrpSpPr/>
          <p:nvPr/>
        </p:nvGrpSpPr>
        <p:grpSpPr>
          <a:xfrm>
            <a:off x="2406600" y="2389680"/>
            <a:ext cx="719640" cy="3978000"/>
            <a:chOff x="2406600" y="2389680"/>
            <a:chExt cx="719640" cy="3978000"/>
          </a:xfrm>
        </p:grpSpPr>
        <p:sp>
          <p:nvSpPr>
            <p:cNvPr id="298" name="CustomShape 3"/>
            <p:cNvSpPr/>
            <p:nvPr/>
          </p:nvSpPr>
          <p:spPr>
            <a:xfrm>
              <a:off x="2406600" y="238968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99" name="CustomShape 4"/>
            <p:cNvSpPr/>
            <p:nvPr/>
          </p:nvSpPr>
          <p:spPr>
            <a:xfrm>
              <a:off x="2406600" y="278928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0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0" name="CustomShape 5"/>
            <p:cNvSpPr/>
            <p:nvPr/>
          </p:nvSpPr>
          <p:spPr>
            <a:xfrm>
              <a:off x="2406600" y="318924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1" name="CustomShape 6"/>
            <p:cNvSpPr/>
            <p:nvPr/>
          </p:nvSpPr>
          <p:spPr>
            <a:xfrm>
              <a:off x="2406600" y="358884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2" name="CustomShape 7"/>
            <p:cNvSpPr/>
            <p:nvPr/>
          </p:nvSpPr>
          <p:spPr>
            <a:xfrm>
              <a:off x="2406600" y="398844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3" name="CustomShape 8"/>
            <p:cNvSpPr/>
            <p:nvPr/>
          </p:nvSpPr>
          <p:spPr>
            <a:xfrm>
              <a:off x="2406600" y="438840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0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4" name="CustomShape 9"/>
            <p:cNvSpPr/>
            <p:nvPr/>
          </p:nvSpPr>
          <p:spPr>
            <a:xfrm>
              <a:off x="2406600" y="478800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5" name="CustomShape 10"/>
            <p:cNvSpPr/>
            <p:nvPr/>
          </p:nvSpPr>
          <p:spPr>
            <a:xfrm>
              <a:off x="2406600" y="518796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6" name="CustomShape 11"/>
            <p:cNvSpPr/>
            <p:nvPr/>
          </p:nvSpPr>
          <p:spPr>
            <a:xfrm>
              <a:off x="2406600" y="558756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7" name="CustomShape 12"/>
            <p:cNvSpPr/>
            <p:nvPr/>
          </p:nvSpPr>
          <p:spPr>
            <a:xfrm>
              <a:off x="2406600" y="598716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308" name="Group 13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grpSp>
        <p:nvGrpSpPr>
          <p:cNvPr id="309" name="Group 14"/>
          <p:cNvGrpSpPr/>
          <p:nvPr/>
        </p:nvGrpSpPr>
        <p:grpSpPr>
          <a:xfrm>
            <a:off x="3666960" y="2389680"/>
            <a:ext cx="719640" cy="3978000"/>
            <a:chOff x="3666960" y="2389680"/>
            <a:chExt cx="719640" cy="3978000"/>
          </a:xfrm>
        </p:grpSpPr>
        <p:sp>
          <p:nvSpPr>
            <p:cNvPr id="310" name="CustomShape 15"/>
            <p:cNvSpPr/>
            <p:nvPr/>
          </p:nvSpPr>
          <p:spPr>
            <a:xfrm>
              <a:off x="3666960" y="238968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11" name="CustomShape 16"/>
            <p:cNvSpPr/>
            <p:nvPr/>
          </p:nvSpPr>
          <p:spPr>
            <a:xfrm>
              <a:off x="3666960" y="278928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12" name="CustomShape 17"/>
            <p:cNvSpPr/>
            <p:nvPr/>
          </p:nvSpPr>
          <p:spPr>
            <a:xfrm>
              <a:off x="3666960" y="318924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13" name="CustomShape 18"/>
            <p:cNvSpPr/>
            <p:nvPr/>
          </p:nvSpPr>
          <p:spPr>
            <a:xfrm>
              <a:off x="3666960" y="358884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0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14" name="CustomShape 19"/>
            <p:cNvSpPr/>
            <p:nvPr/>
          </p:nvSpPr>
          <p:spPr>
            <a:xfrm>
              <a:off x="3666960" y="398844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0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15" name="CustomShape 20"/>
            <p:cNvSpPr/>
            <p:nvPr/>
          </p:nvSpPr>
          <p:spPr>
            <a:xfrm>
              <a:off x="3666960" y="438840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16" name="CustomShape 21"/>
            <p:cNvSpPr/>
            <p:nvPr/>
          </p:nvSpPr>
          <p:spPr>
            <a:xfrm>
              <a:off x="3666960" y="478800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0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17" name="CustomShape 22"/>
            <p:cNvSpPr/>
            <p:nvPr/>
          </p:nvSpPr>
          <p:spPr>
            <a:xfrm>
              <a:off x="3666960" y="518796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18" name="CustomShape 23"/>
            <p:cNvSpPr/>
            <p:nvPr/>
          </p:nvSpPr>
          <p:spPr>
            <a:xfrm>
              <a:off x="3666960" y="558756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0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19" name="CustomShape 24"/>
            <p:cNvSpPr/>
            <p:nvPr/>
          </p:nvSpPr>
          <p:spPr>
            <a:xfrm>
              <a:off x="3666960" y="598716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320" name="Group 25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grpSp>
        <p:nvGrpSpPr>
          <p:cNvPr id="321" name="Group 26"/>
          <p:cNvGrpSpPr/>
          <p:nvPr/>
        </p:nvGrpSpPr>
        <p:grpSpPr>
          <a:xfrm>
            <a:off x="747720" y="2374200"/>
            <a:ext cx="719640" cy="3978000"/>
            <a:chOff x="747720" y="2374200"/>
            <a:chExt cx="719640" cy="3978000"/>
          </a:xfrm>
        </p:grpSpPr>
        <p:sp>
          <p:nvSpPr>
            <p:cNvPr id="322" name="CustomShape 27"/>
            <p:cNvSpPr/>
            <p:nvPr/>
          </p:nvSpPr>
          <p:spPr>
            <a:xfrm>
              <a:off x="747720" y="237420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23" name="CustomShape 28"/>
            <p:cNvSpPr/>
            <p:nvPr/>
          </p:nvSpPr>
          <p:spPr>
            <a:xfrm>
              <a:off x="747720" y="277380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2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24" name="CustomShape 29"/>
            <p:cNvSpPr/>
            <p:nvPr/>
          </p:nvSpPr>
          <p:spPr>
            <a:xfrm>
              <a:off x="747720" y="317340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3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25" name="CustomShape 30"/>
            <p:cNvSpPr/>
            <p:nvPr/>
          </p:nvSpPr>
          <p:spPr>
            <a:xfrm>
              <a:off x="747720" y="357336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4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26" name="CustomShape 31"/>
            <p:cNvSpPr/>
            <p:nvPr/>
          </p:nvSpPr>
          <p:spPr>
            <a:xfrm>
              <a:off x="747720" y="397296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5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27" name="CustomShape 32"/>
            <p:cNvSpPr/>
            <p:nvPr/>
          </p:nvSpPr>
          <p:spPr>
            <a:xfrm>
              <a:off x="747720" y="437292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6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28" name="CustomShape 33"/>
            <p:cNvSpPr/>
            <p:nvPr/>
          </p:nvSpPr>
          <p:spPr>
            <a:xfrm>
              <a:off x="747720" y="477252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7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29" name="CustomShape 34"/>
            <p:cNvSpPr/>
            <p:nvPr/>
          </p:nvSpPr>
          <p:spPr>
            <a:xfrm>
              <a:off x="747720" y="517212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8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30" name="CustomShape 35"/>
            <p:cNvSpPr/>
            <p:nvPr/>
          </p:nvSpPr>
          <p:spPr>
            <a:xfrm>
              <a:off x="747720" y="557208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9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31" name="CustomShape 36"/>
            <p:cNvSpPr/>
            <p:nvPr/>
          </p:nvSpPr>
          <p:spPr>
            <a:xfrm>
              <a:off x="747720" y="5971680"/>
              <a:ext cx="719640" cy="38052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10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332" name="Group 37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333" name="CustomShape 38"/>
          <p:cNvSpPr/>
          <p:nvPr/>
        </p:nvSpPr>
        <p:spPr>
          <a:xfrm>
            <a:off x="438120" y="2038320"/>
            <a:ext cx="1609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Array Position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4" name="CustomShape 39"/>
          <p:cNvSpPr/>
          <p:nvPr/>
        </p:nvSpPr>
        <p:spPr>
          <a:xfrm>
            <a:off x="2363760" y="2028960"/>
            <a:ext cx="1082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A_160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CustomShape 40"/>
          <p:cNvSpPr/>
          <p:nvPr/>
        </p:nvSpPr>
        <p:spPr>
          <a:xfrm>
            <a:off x="3624120" y="2004840"/>
            <a:ext cx="1082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A_144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336" name="Group 41"/>
          <p:cNvGrpSpPr/>
          <p:nvPr/>
        </p:nvGrpSpPr>
        <p:grpSpPr>
          <a:xfrm>
            <a:off x="6267600" y="2422080"/>
            <a:ext cx="719640" cy="3980160"/>
            <a:chOff x="6267600" y="2422080"/>
            <a:chExt cx="719640" cy="3980160"/>
          </a:xfrm>
        </p:grpSpPr>
        <p:sp>
          <p:nvSpPr>
            <p:cNvPr id="337" name="CustomShape 42"/>
            <p:cNvSpPr/>
            <p:nvPr/>
          </p:nvSpPr>
          <p:spPr>
            <a:xfrm>
              <a:off x="6267600" y="2422080"/>
              <a:ext cx="719640" cy="63648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86400" rIns="86400" tIns="86400" bIns="86400" anchor="ctr"/>
            <a:p>
              <a:pPr algn="ctr">
                <a:lnSpc>
                  <a:spcPct val="90000"/>
                </a:lnSpc>
                <a:spcAft>
                  <a:spcPts val="1191"/>
                </a:spcAft>
              </a:pPr>
              <a:r>
                <a:rPr b="0" lang="en-US" sz="3400" spc="-1" strike="noStrike">
                  <a:solidFill>
                    <a:srgbClr val="ffffff"/>
                  </a:solidFill>
                  <a:latin typeface="Gill Sans MT"/>
                </a:rPr>
                <a:t>1</a:t>
              </a:r>
              <a:endParaRPr b="0" lang="en-US" sz="3400" spc="-1" strike="noStrike">
                <a:latin typeface="Arial"/>
              </a:endParaRPr>
            </a:p>
          </p:txBody>
        </p:sp>
        <p:sp>
          <p:nvSpPr>
            <p:cNvPr id="338" name="CustomShape 43"/>
            <p:cNvSpPr/>
            <p:nvPr/>
          </p:nvSpPr>
          <p:spPr>
            <a:xfrm>
              <a:off x="6267600" y="3090600"/>
              <a:ext cx="719640" cy="63648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86400" rIns="86400" tIns="86400" bIns="86400" anchor="ctr"/>
            <a:p>
              <a:pPr algn="ctr">
                <a:lnSpc>
                  <a:spcPct val="90000"/>
                </a:lnSpc>
                <a:spcAft>
                  <a:spcPts val="1191"/>
                </a:spcAft>
              </a:pPr>
              <a:r>
                <a:rPr b="0" lang="en-US" sz="3400" spc="-1" strike="noStrike">
                  <a:solidFill>
                    <a:srgbClr val="ffffff"/>
                  </a:solidFill>
                  <a:latin typeface="Gill Sans MT"/>
                </a:rPr>
                <a:t>2</a:t>
              </a:r>
              <a:endParaRPr b="0" lang="en-US" sz="3400" spc="-1" strike="noStrike">
                <a:latin typeface="Arial"/>
              </a:endParaRPr>
            </a:p>
          </p:txBody>
        </p:sp>
        <p:sp>
          <p:nvSpPr>
            <p:cNvPr id="339" name="CustomShape 44"/>
            <p:cNvSpPr/>
            <p:nvPr/>
          </p:nvSpPr>
          <p:spPr>
            <a:xfrm>
              <a:off x="6267600" y="3759480"/>
              <a:ext cx="719640" cy="63648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86400" rIns="86400" tIns="86400" bIns="86400" anchor="ctr"/>
            <a:p>
              <a:pPr algn="ctr">
                <a:lnSpc>
                  <a:spcPct val="90000"/>
                </a:lnSpc>
                <a:spcAft>
                  <a:spcPts val="1191"/>
                </a:spcAft>
              </a:pPr>
              <a:r>
                <a:rPr b="0" lang="en-US" sz="3400" spc="-1" strike="noStrike">
                  <a:solidFill>
                    <a:srgbClr val="ffffff"/>
                  </a:solidFill>
                  <a:latin typeface="Gill Sans MT"/>
                </a:rPr>
                <a:t>3</a:t>
              </a:r>
              <a:endParaRPr b="0" lang="en-US" sz="3400" spc="-1" strike="noStrike">
                <a:latin typeface="Arial"/>
              </a:endParaRPr>
            </a:p>
          </p:txBody>
        </p:sp>
        <p:sp>
          <p:nvSpPr>
            <p:cNvPr id="340" name="CustomShape 45"/>
            <p:cNvSpPr/>
            <p:nvPr/>
          </p:nvSpPr>
          <p:spPr>
            <a:xfrm>
              <a:off x="6267600" y="4428360"/>
              <a:ext cx="719640" cy="63648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86400" rIns="86400" tIns="86400" bIns="86400" anchor="ctr"/>
            <a:p>
              <a:pPr algn="ctr">
                <a:lnSpc>
                  <a:spcPct val="90000"/>
                </a:lnSpc>
                <a:spcAft>
                  <a:spcPts val="1191"/>
                </a:spcAft>
              </a:pPr>
              <a:r>
                <a:rPr b="0" lang="en-US" sz="3400" spc="-1" strike="noStrike">
                  <a:solidFill>
                    <a:srgbClr val="ffffff"/>
                  </a:solidFill>
                  <a:latin typeface="Gill Sans MT"/>
                </a:rPr>
                <a:t>6</a:t>
              </a:r>
              <a:endParaRPr b="0" lang="en-US" sz="3400" spc="-1" strike="noStrike">
                <a:latin typeface="Arial"/>
              </a:endParaRPr>
            </a:p>
          </p:txBody>
        </p:sp>
        <p:sp>
          <p:nvSpPr>
            <p:cNvPr id="341" name="CustomShape 46"/>
            <p:cNvSpPr/>
            <p:nvPr/>
          </p:nvSpPr>
          <p:spPr>
            <a:xfrm>
              <a:off x="6267600" y="5097240"/>
              <a:ext cx="719640" cy="63648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86400" rIns="86400" tIns="86400" bIns="86400" anchor="ctr"/>
            <a:p>
              <a:pPr algn="ctr">
                <a:lnSpc>
                  <a:spcPct val="90000"/>
                </a:lnSpc>
                <a:spcAft>
                  <a:spcPts val="1191"/>
                </a:spcAft>
              </a:pPr>
              <a:r>
                <a:rPr b="0" lang="en-US" sz="3400" spc="-1" strike="noStrike">
                  <a:solidFill>
                    <a:srgbClr val="ffffff"/>
                  </a:solidFill>
                  <a:latin typeface="Gill Sans MT"/>
                </a:rPr>
                <a:t>8</a:t>
              </a:r>
              <a:endParaRPr b="0" lang="en-US" sz="3400" spc="-1" strike="noStrike">
                <a:latin typeface="Arial"/>
              </a:endParaRPr>
            </a:p>
          </p:txBody>
        </p:sp>
        <p:sp>
          <p:nvSpPr>
            <p:cNvPr id="342" name="CustomShape 47"/>
            <p:cNvSpPr/>
            <p:nvPr/>
          </p:nvSpPr>
          <p:spPr>
            <a:xfrm>
              <a:off x="6267600" y="5765760"/>
              <a:ext cx="719640" cy="63648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86400" rIns="86400" tIns="86400" bIns="86400" anchor="ctr"/>
            <a:p>
              <a:pPr algn="ctr">
                <a:lnSpc>
                  <a:spcPct val="90000"/>
                </a:lnSpc>
                <a:spcAft>
                  <a:spcPts val="1191"/>
                </a:spcAft>
              </a:pPr>
              <a:r>
                <a:rPr b="0" lang="en-US" sz="3400" spc="-1" strike="noStrike">
                  <a:solidFill>
                    <a:srgbClr val="ffffff"/>
                  </a:solidFill>
                  <a:latin typeface="Gill Sans MT"/>
                </a:rPr>
                <a:t>10</a:t>
              </a:r>
              <a:endParaRPr b="0" lang="en-US" sz="3400" spc="-1" strike="noStrike">
                <a:latin typeface="Arial"/>
              </a:endParaRPr>
            </a:p>
          </p:txBody>
        </p:sp>
      </p:grpSp>
      <p:grpSp>
        <p:nvGrpSpPr>
          <p:cNvPr id="343" name="Group 4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344" name="CustomShape 49"/>
          <p:cNvSpPr/>
          <p:nvPr/>
        </p:nvSpPr>
        <p:spPr>
          <a:xfrm>
            <a:off x="6224760" y="2038320"/>
            <a:ext cx="1082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A_144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345" name="Group 50"/>
          <p:cNvGrpSpPr/>
          <p:nvPr/>
        </p:nvGrpSpPr>
        <p:grpSpPr>
          <a:xfrm>
            <a:off x="8249040" y="2374200"/>
            <a:ext cx="713520" cy="4027320"/>
            <a:chOff x="8249040" y="2374200"/>
            <a:chExt cx="713520" cy="4027320"/>
          </a:xfrm>
        </p:grpSpPr>
        <p:sp>
          <p:nvSpPr>
            <p:cNvPr id="346" name="CustomShape 51"/>
            <p:cNvSpPr/>
            <p:nvPr/>
          </p:nvSpPr>
          <p:spPr>
            <a:xfrm>
              <a:off x="8249040" y="2374200"/>
              <a:ext cx="713520" cy="38520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0.23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47" name="CustomShape 52"/>
            <p:cNvSpPr/>
            <p:nvPr/>
          </p:nvSpPr>
          <p:spPr>
            <a:xfrm>
              <a:off x="8249040" y="2778840"/>
              <a:ext cx="713520" cy="385200"/>
            </a:xfrm>
            <a:prstGeom prst="rect">
              <a:avLst/>
            </a:prstGeom>
            <a:solidFill>
              <a:srgbClr val="1a3260"/>
            </a:solidFill>
            <a:ln>
              <a:solidFill>
                <a:srgbClr val="ffffff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0.24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48" name="CustomShape 53"/>
            <p:cNvSpPr/>
            <p:nvPr/>
          </p:nvSpPr>
          <p:spPr>
            <a:xfrm>
              <a:off x="8249040" y="3183480"/>
              <a:ext cx="713520" cy="38520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0.21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49" name="CustomShape 54"/>
            <p:cNvSpPr/>
            <p:nvPr/>
          </p:nvSpPr>
          <p:spPr>
            <a:xfrm>
              <a:off x="8249040" y="3588120"/>
              <a:ext cx="713520" cy="385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50" name="CustomShape 55"/>
            <p:cNvSpPr/>
            <p:nvPr/>
          </p:nvSpPr>
          <p:spPr>
            <a:xfrm>
              <a:off x="8249040" y="3992760"/>
              <a:ext cx="713520" cy="385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51" name="CustomShape 56"/>
            <p:cNvSpPr/>
            <p:nvPr/>
          </p:nvSpPr>
          <p:spPr>
            <a:xfrm>
              <a:off x="8249040" y="4397400"/>
              <a:ext cx="713520" cy="38520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0.30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52" name="CustomShape 57"/>
            <p:cNvSpPr/>
            <p:nvPr/>
          </p:nvSpPr>
          <p:spPr>
            <a:xfrm>
              <a:off x="8249040" y="4802040"/>
              <a:ext cx="713520" cy="385200"/>
            </a:xfrm>
            <a:prstGeom prst="rect">
              <a:avLst/>
            </a:prstGeom>
            <a:solidFill>
              <a:srgbClr val="757575"/>
            </a:solidFill>
            <a:ln>
              <a:solidFill>
                <a:srgbClr val="ffffff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0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53" name="CustomShape 58"/>
            <p:cNvSpPr/>
            <p:nvPr/>
          </p:nvSpPr>
          <p:spPr>
            <a:xfrm>
              <a:off x="8249040" y="5206680"/>
              <a:ext cx="713520" cy="38520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0.26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54" name="CustomShape 59"/>
            <p:cNvSpPr/>
            <p:nvPr/>
          </p:nvSpPr>
          <p:spPr>
            <a:xfrm>
              <a:off x="8249040" y="5611320"/>
              <a:ext cx="713520" cy="385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55" name="CustomShape 60"/>
            <p:cNvSpPr/>
            <p:nvPr/>
          </p:nvSpPr>
          <p:spPr>
            <a:xfrm>
              <a:off x="8249040" y="6016320"/>
              <a:ext cx="713520" cy="38520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0.24</a:t>
              </a:r>
              <a:endParaRPr b="0" lang="en-US" sz="2100" spc="-1" strike="noStrike">
                <a:latin typeface="Arial"/>
              </a:endParaRPr>
            </a:p>
          </p:txBody>
        </p:sp>
      </p:grpSp>
      <p:grpSp>
        <p:nvGrpSpPr>
          <p:cNvPr id="356" name="Group 61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357" name="CustomShape 62"/>
          <p:cNvSpPr/>
          <p:nvPr/>
        </p:nvSpPr>
        <p:spPr>
          <a:xfrm>
            <a:off x="8206200" y="2038320"/>
            <a:ext cx="1082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A_144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8" name="CustomShape 63"/>
          <p:cNvSpPr/>
          <p:nvPr/>
        </p:nvSpPr>
        <p:spPr>
          <a:xfrm flipV="1">
            <a:off x="6988680" y="3867120"/>
            <a:ext cx="1217520" cy="51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72d56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64"/>
          <p:cNvSpPr/>
          <p:nvPr/>
        </p:nvSpPr>
        <p:spPr>
          <a:xfrm flipV="1">
            <a:off x="6988680" y="4276800"/>
            <a:ext cx="1217520" cy="10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72d56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65"/>
          <p:cNvSpPr/>
          <p:nvPr/>
        </p:nvSpPr>
        <p:spPr>
          <a:xfrm flipV="1">
            <a:off x="6988680" y="5000760"/>
            <a:ext cx="1217520" cy="6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72d56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66"/>
          <p:cNvSpPr/>
          <p:nvPr/>
        </p:nvSpPr>
        <p:spPr>
          <a:xfrm>
            <a:off x="6988680" y="5753160"/>
            <a:ext cx="1217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72d56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62" name="Group 67"/>
          <p:cNvGrpSpPr/>
          <p:nvPr/>
        </p:nvGrpSpPr>
        <p:grpSpPr>
          <a:xfrm>
            <a:off x="8975160" y="2374200"/>
            <a:ext cx="713520" cy="4027320"/>
            <a:chOff x="8975160" y="2374200"/>
            <a:chExt cx="713520" cy="4027320"/>
          </a:xfrm>
        </p:grpSpPr>
        <p:sp>
          <p:nvSpPr>
            <p:cNvPr id="363" name="CustomShape 68"/>
            <p:cNvSpPr/>
            <p:nvPr/>
          </p:nvSpPr>
          <p:spPr>
            <a:xfrm>
              <a:off x="8975160" y="2374200"/>
              <a:ext cx="713520" cy="38520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0.45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64" name="CustomShape 69"/>
            <p:cNvSpPr/>
            <p:nvPr/>
          </p:nvSpPr>
          <p:spPr>
            <a:xfrm>
              <a:off x="8975160" y="2778840"/>
              <a:ext cx="713520" cy="385200"/>
            </a:xfrm>
            <a:prstGeom prst="rect">
              <a:avLst/>
            </a:prstGeom>
            <a:solidFill>
              <a:srgbClr val="1a3260"/>
            </a:solidFill>
            <a:ln>
              <a:solidFill>
                <a:srgbClr val="ffffff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0.47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65" name="CustomShape 70"/>
            <p:cNvSpPr/>
            <p:nvPr/>
          </p:nvSpPr>
          <p:spPr>
            <a:xfrm>
              <a:off x="8975160" y="3183480"/>
              <a:ext cx="713520" cy="38520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0.41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66" name="CustomShape 71"/>
            <p:cNvSpPr/>
            <p:nvPr/>
          </p:nvSpPr>
          <p:spPr>
            <a:xfrm>
              <a:off x="8975160" y="3588120"/>
              <a:ext cx="713520" cy="385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67" name="CustomShape 72"/>
            <p:cNvSpPr/>
            <p:nvPr/>
          </p:nvSpPr>
          <p:spPr>
            <a:xfrm>
              <a:off x="8975160" y="3992760"/>
              <a:ext cx="713520" cy="385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68" name="CustomShape 73"/>
            <p:cNvSpPr/>
            <p:nvPr/>
          </p:nvSpPr>
          <p:spPr>
            <a:xfrm>
              <a:off x="8975160" y="4397400"/>
              <a:ext cx="713520" cy="38520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0.42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69" name="CustomShape 74"/>
            <p:cNvSpPr/>
            <p:nvPr/>
          </p:nvSpPr>
          <p:spPr>
            <a:xfrm>
              <a:off x="8975160" y="4802040"/>
              <a:ext cx="713520" cy="385200"/>
            </a:xfrm>
            <a:prstGeom prst="rect">
              <a:avLst/>
            </a:prstGeom>
            <a:solidFill>
              <a:srgbClr val="757575"/>
            </a:solidFill>
            <a:ln>
              <a:solidFill>
                <a:srgbClr val="ffffff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0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70" name="CustomShape 75"/>
            <p:cNvSpPr/>
            <p:nvPr/>
          </p:nvSpPr>
          <p:spPr>
            <a:xfrm>
              <a:off x="8975160" y="5206680"/>
              <a:ext cx="713520" cy="38520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0.42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71" name="CustomShape 76"/>
            <p:cNvSpPr/>
            <p:nvPr/>
          </p:nvSpPr>
          <p:spPr>
            <a:xfrm>
              <a:off x="8975160" y="5611320"/>
              <a:ext cx="713520" cy="385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72" name="CustomShape 77"/>
            <p:cNvSpPr/>
            <p:nvPr/>
          </p:nvSpPr>
          <p:spPr>
            <a:xfrm>
              <a:off x="8975160" y="6016320"/>
              <a:ext cx="713520" cy="38520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0.39</a:t>
              </a:r>
              <a:endParaRPr b="0" lang="en-US" sz="2100" spc="-1" strike="noStrike">
                <a:latin typeface="Arial"/>
              </a:endParaRPr>
            </a:p>
          </p:txBody>
        </p:sp>
      </p:grpSp>
      <p:grpSp>
        <p:nvGrpSpPr>
          <p:cNvPr id="373" name="Group 7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grpSp>
        <p:nvGrpSpPr>
          <p:cNvPr id="374" name="Group 79"/>
          <p:cNvGrpSpPr/>
          <p:nvPr/>
        </p:nvGrpSpPr>
        <p:grpSpPr>
          <a:xfrm>
            <a:off x="9701280" y="2360520"/>
            <a:ext cx="713520" cy="4027320"/>
            <a:chOff x="9701280" y="2360520"/>
            <a:chExt cx="713520" cy="4027320"/>
          </a:xfrm>
        </p:grpSpPr>
        <p:sp>
          <p:nvSpPr>
            <p:cNvPr id="375" name="CustomShape 80"/>
            <p:cNvSpPr/>
            <p:nvPr/>
          </p:nvSpPr>
          <p:spPr>
            <a:xfrm>
              <a:off x="9701280" y="2360520"/>
              <a:ext cx="713520" cy="38520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0.76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76" name="CustomShape 81"/>
            <p:cNvSpPr/>
            <p:nvPr/>
          </p:nvSpPr>
          <p:spPr>
            <a:xfrm>
              <a:off x="9701280" y="2765160"/>
              <a:ext cx="713520" cy="385200"/>
            </a:xfrm>
            <a:prstGeom prst="rect">
              <a:avLst/>
            </a:prstGeom>
            <a:solidFill>
              <a:srgbClr val="1a3260"/>
            </a:solidFill>
            <a:ln>
              <a:solidFill>
                <a:srgbClr val="ffffff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0.68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77" name="CustomShape 82"/>
            <p:cNvSpPr/>
            <p:nvPr/>
          </p:nvSpPr>
          <p:spPr>
            <a:xfrm>
              <a:off x="9701280" y="3169800"/>
              <a:ext cx="713520" cy="38520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0.70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78" name="CustomShape 83"/>
            <p:cNvSpPr/>
            <p:nvPr/>
          </p:nvSpPr>
          <p:spPr>
            <a:xfrm>
              <a:off x="9701280" y="3574440"/>
              <a:ext cx="713520" cy="385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79" name="CustomShape 84"/>
            <p:cNvSpPr/>
            <p:nvPr/>
          </p:nvSpPr>
          <p:spPr>
            <a:xfrm>
              <a:off x="9701280" y="3979080"/>
              <a:ext cx="713520" cy="385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80" name="CustomShape 85"/>
            <p:cNvSpPr/>
            <p:nvPr/>
          </p:nvSpPr>
          <p:spPr>
            <a:xfrm>
              <a:off x="9701280" y="4383720"/>
              <a:ext cx="713520" cy="38520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0.77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81" name="CustomShape 86"/>
            <p:cNvSpPr/>
            <p:nvPr/>
          </p:nvSpPr>
          <p:spPr>
            <a:xfrm>
              <a:off x="9701280" y="4788360"/>
              <a:ext cx="713520" cy="385200"/>
            </a:xfrm>
            <a:prstGeom prst="rect">
              <a:avLst/>
            </a:prstGeom>
            <a:solidFill>
              <a:srgbClr val="757575"/>
            </a:solidFill>
            <a:ln>
              <a:solidFill>
                <a:srgbClr val="ffffff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0760" rIns="50760" tIns="50760" bIns="5076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en-US" sz="2000" spc="-1" strike="noStrike">
                  <a:solidFill>
                    <a:srgbClr val="ffffff"/>
                  </a:solidFill>
                  <a:latin typeface="Gill Sans MT"/>
                </a:rPr>
                <a:t>0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82" name="CustomShape 87"/>
            <p:cNvSpPr/>
            <p:nvPr/>
          </p:nvSpPr>
          <p:spPr>
            <a:xfrm>
              <a:off x="9701280" y="5193360"/>
              <a:ext cx="713520" cy="38520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0.75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83" name="CustomShape 88"/>
            <p:cNvSpPr/>
            <p:nvPr/>
          </p:nvSpPr>
          <p:spPr>
            <a:xfrm>
              <a:off x="9701280" y="5598000"/>
              <a:ext cx="713520" cy="385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384" name="CustomShape 89"/>
            <p:cNvSpPr/>
            <p:nvPr/>
          </p:nvSpPr>
          <p:spPr>
            <a:xfrm>
              <a:off x="9701280" y="6002640"/>
              <a:ext cx="713520" cy="38520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53280" rIns="53280" tIns="53280" bIns="5328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en-US" sz="2100" spc="-1" strike="noStrike">
                  <a:solidFill>
                    <a:srgbClr val="ffffff"/>
                  </a:solidFill>
                  <a:latin typeface="Gill Sans MT"/>
                </a:rPr>
                <a:t>0.79</a:t>
              </a:r>
              <a:endParaRPr b="0" lang="en-US" sz="2100" spc="-1" strike="noStrike">
                <a:latin typeface="Arial"/>
              </a:endParaRPr>
            </a:p>
          </p:txBody>
        </p:sp>
      </p:grpSp>
      <p:grpSp>
        <p:nvGrpSpPr>
          <p:cNvPr id="385" name="Group 9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92" dur="indefinite" restart="never" nodeType="tmRoot">
          <p:childTnLst>
            <p:seq>
              <p:cTn id="93" dur="indefinite" nodeType="mainSeq">
                <p:childTnLst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2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4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7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0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3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Simulated data individual Markers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2562120" y="2096280"/>
            <a:ext cx="2828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Aruco 160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8001000" y="2096280"/>
            <a:ext cx="2828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Aruco 144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901800" y="2502000"/>
            <a:ext cx="3797280" cy="4254480"/>
          </a:xfrm>
          <a:prstGeom prst="rect">
            <a:avLst/>
          </a:prstGeom>
          <a:ln>
            <a:noFill/>
          </a:ln>
        </p:spPr>
      </p:pic>
      <p:pic>
        <p:nvPicPr>
          <p:cNvPr id="390" name="" descr=""/>
          <p:cNvPicPr/>
          <p:nvPr/>
        </p:nvPicPr>
        <p:blipFill>
          <a:blip r:embed="rId2"/>
          <a:stretch/>
        </p:blipFill>
        <p:spPr>
          <a:xfrm>
            <a:off x="6515280" y="2502000"/>
            <a:ext cx="3797280" cy="417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4" dur="indefinite" restart="never" nodeType="tmRoot">
          <p:childTnLst>
            <p:seq>
              <p:cTn id="1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Different techniques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92" name="CustomShape 2"/>
          <p:cNvSpPr/>
          <p:nvPr/>
        </p:nvSpPr>
        <p:spPr>
          <a:xfrm>
            <a:off x="1762200" y="2209320"/>
            <a:ext cx="22190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Average of dataset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5904720" y="2209320"/>
            <a:ext cx="2219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Concatenated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4" name="CustomShape 4"/>
          <p:cNvSpPr/>
          <p:nvPr/>
        </p:nvSpPr>
        <p:spPr>
          <a:xfrm>
            <a:off x="9258480" y="2209320"/>
            <a:ext cx="23522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Concatenated - flagged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1"/>
          <a:stretch/>
        </p:blipFill>
        <p:spPr>
          <a:xfrm>
            <a:off x="431640" y="2590920"/>
            <a:ext cx="3873600" cy="3708360"/>
          </a:xfrm>
          <a:prstGeom prst="rect">
            <a:avLst/>
          </a:prstGeom>
          <a:ln>
            <a:noFill/>
          </a:ln>
        </p:spPr>
      </p:pic>
      <p:pic>
        <p:nvPicPr>
          <p:cNvPr id="396" name="" descr=""/>
          <p:cNvPicPr/>
          <p:nvPr/>
        </p:nvPicPr>
        <p:blipFill>
          <a:blip r:embed="rId2"/>
          <a:stretch/>
        </p:blipFill>
        <p:spPr>
          <a:xfrm>
            <a:off x="4902120" y="2616120"/>
            <a:ext cx="3213000" cy="3683160"/>
          </a:xfrm>
          <a:prstGeom prst="rect">
            <a:avLst/>
          </a:prstGeom>
          <a:ln>
            <a:noFill/>
          </a:ln>
        </p:spPr>
      </p:pic>
      <p:pic>
        <p:nvPicPr>
          <p:cNvPr id="397" name="" descr=""/>
          <p:cNvPicPr/>
          <p:nvPr/>
        </p:nvPicPr>
        <p:blipFill>
          <a:blip r:embed="rId3"/>
          <a:stretch/>
        </p:blipFill>
        <p:spPr>
          <a:xfrm>
            <a:off x="8547120" y="2590920"/>
            <a:ext cx="3213000" cy="365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6" dur="indefinite" restart="never" nodeType="tmRoot">
          <p:childTnLst>
            <p:seq>
              <p:cTn id="147" dur="indefinite" nodeType="mainSeq">
                <p:childTnLst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9" name="Picture 4" descr=""/>
          <p:cNvPicPr/>
          <p:nvPr/>
        </p:nvPicPr>
        <p:blipFill>
          <a:blip r:embed="rId1"/>
          <a:srcRect l="2189" t="0" r="9644" b="0"/>
          <a:stretch/>
        </p:blipFill>
        <p:spPr>
          <a:xfrm>
            <a:off x="446400" y="723960"/>
            <a:ext cx="7498080" cy="5676480"/>
          </a:xfrm>
          <a:prstGeom prst="rect">
            <a:avLst/>
          </a:prstGeom>
          <a:ln>
            <a:noFill/>
          </a:ln>
        </p:spPr>
      </p:pic>
      <p:sp>
        <p:nvSpPr>
          <p:cNvPr id="400" name="CustomShape 2"/>
          <p:cNvSpPr/>
          <p:nvPr/>
        </p:nvSpPr>
        <p:spPr>
          <a:xfrm>
            <a:off x="8042040" y="723960"/>
            <a:ext cx="3702960" cy="5666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1" name="TextShape 3"/>
          <p:cNvSpPr txBox="1"/>
          <p:nvPr/>
        </p:nvSpPr>
        <p:spPr>
          <a:xfrm>
            <a:off x="8296200" y="1419120"/>
            <a:ext cx="3081240" cy="17463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Thank You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02" name="TextShape 4"/>
          <p:cNvSpPr txBox="1"/>
          <p:nvPr/>
        </p:nvSpPr>
        <p:spPr>
          <a:xfrm>
            <a:off x="8296200" y="3504960"/>
            <a:ext cx="3081240" cy="2628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b="0" lang="en-US" sz="1600" spc="-1" strike="noStrike" cap="all">
                <a:solidFill>
                  <a:srgbClr val="ebebeb"/>
                </a:solidFill>
                <a:latin typeface="Gill Sans MT"/>
              </a:rPr>
              <a:t>Kaushik@stud.fra-uas.de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endParaRPr b="0" lang="en-US" sz="1600" spc="-1" strike="noStrike">
              <a:latin typeface="Arial"/>
            </a:endParaRPr>
          </a:p>
        </p:txBody>
      </p:sp>
      <p:grpSp>
        <p:nvGrpSpPr>
          <p:cNvPr id="403" name="Group 5"/>
          <p:cNvGrpSpPr/>
          <p:nvPr/>
        </p:nvGrpSpPr>
        <p:grpSpPr>
          <a:xfrm>
            <a:off x="446400" y="453600"/>
            <a:ext cx="11298600" cy="98280"/>
            <a:chOff x="446400" y="453600"/>
            <a:chExt cx="11298600" cy="98280"/>
          </a:xfrm>
        </p:grpSpPr>
        <p:sp>
          <p:nvSpPr>
            <p:cNvPr id="404" name="CustomShape 6"/>
            <p:cNvSpPr/>
            <p:nvPr/>
          </p:nvSpPr>
          <p:spPr>
            <a:xfrm>
              <a:off x="446400" y="457200"/>
              <a:ext cx="3702960" cy="94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r="5400000" dist="25400" rotWithShape="0">
                <a:srgbClr val="000000">
                  <a:alpha val="5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05" name="CustomShape 7"/>
            <p:cNvSpPr/>
            <p:nvPr/>
          </p:nvSpPr>
          <p:spPr>
            <a:xfrm>
              <a:off x="8042040" y="453600"/>
              <a:ext cx="3702960" cy="982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r="5400000" dist="25400" rotWithShape="0">
                <a:srgbClr val="000000">
                  <a:alpha val="5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06" name="CustomShape 8"/>
            <p:cNvSpPr/>
            <p:nvPr/>
          </p:nvSpPr>
          <p:spPr>
            <a:xfrm>
              <a:off x="4241880" y="457200"/>
              <a:ext cx="3702960" cy="91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38100" dir="5400000" dist="25400" rotWithShape="0">
                <a:srgbClr val="000000">
                  <a:alpha val="5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Project overview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96" name="Picture 3" descr=""/>
          <p:cNvPicPr/>
          <p:nvPr/>
        </p:nvPicPr>
        <p:blipFill>
          <a:blip r:embed="rId1"/>
          <a:stretch/>
        </p:blipFill>
        <p:spPr>
          <a:xfrm>
            <a:off x="1276920" y="2151360"/>
            <a:ext cx="9851760" cy="409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0" y="536760"/>
            <a:ext cx="12191760" cy="632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"/>
          <p:cNvSpPr/>
          <p:nvPr/>
        </p:nvSpPr>
        <p:spPr>
          <a:xfrm>
            <a:off x="447840" y="5141880"/>
            <a:ext cx="11290680" cy="1258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" name="TextShape 3"/>
          <p:cNvSpPr txBox="1"/>
          <p:nvPr/>
        </p:nvSpPr>
        <p:spPr>
          <a:xfrm>
            <a:off x="581040" y="5375880"/>
            <a:ext cx="11029320" cy="6069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eff"/>
                </a:solidFill>
                <a:latin typeface="Gill Sans MT"/>
              </a:rPr>
              <a:t>Images from different scenarios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00" name="Picture 27" descr=""/>
          <p:cNvPicPr/>
          <p:nvPr/>
        </p:nvPicPr>
        <p:blipFill>
          <a:blip r:embed="rId1"/>
          <a:stretch/>
        </p:blipFill>
        <p:spPr>
          <a:xfrm>
            <a:off x="446760" y="842400"/>
            <a:ext cx="11238480" cy="1329840"/>
          </a:xfrm>
          <a:prstGeom prst="rect">
            <a:avLst/>
          </a:prstGeom>
          <a:ln>
            <a:noFill/>
          </a:ln>
        </p:spPr>
      </p:pic>
      <p:pic>
        <p:nvPicPr>
          <p:cNvPr id="201" name="Picture 33" descr=""/>
          <p:cNvPicPr/>
          <p:nvPr/>
        </p:nvPicPr>
        <p:blipFill>
          <a:blip r:embed="rId2"/>
          <a:stretch/>
        </p:blipFill>
        <p:spPr>
          <a:xfrm>
            <a:off x="6652440" y="2572920"/>
            <a:ext cx="2586600" cy="2517840"/>
          </a:xfrm>
          <a:prstGeom prst="rect">
            <a:avLst/>
          </a:prstGeom>
          <a:ln>
            <a:noFill/>
          </a:ln>
        </p:spPr>
      </p:pic>
      <p:pic>
        <p:nvPicPr>
          <p:cNvPr id="202" name="Picture 35" descr=""/>
          <p:cNvPicPr/>
          <p:nvPr/>
        </p:nvPicPr>
        <p:blipFill>
          <a:blip r:embed="rId3"/>
          <a:stretch/>
        </p:blipFill>
        <p:spPr>
          <a:xfrm>
            <a:off x="451080" y="2572920"/>
            <a:ext cx="2511360" cy="2518560"/>
          </a:xfrm>
          <a:prstGeom prst="rect">
            <a:avLst/>
          </a:prstGeom>
          <a:ln>
            <a:noFill/>
          </a:ln>
        </p:spPr>
      </p:pic>
      <p:pic>
        <p:nvPicPr>
          <p:cNvPr id="203" name="Picture 37" descr=""/>
          <p:cNvPicPr/>
          <p:nvPr/>
        </p:nvPicPr>
        <p:blipFill>
          <a:blip r:embed="rId4"/>
          <a:stretch/>
        </p:blipFill>
        <p:spPr>
          <a:xfrm>
            <a:off x="3011760" y="2571480"/>
            <a:ext cx="2014560" cy="2065680"/>
          </a:xfrm>
          <a:prstGeom prst="rect">
            <a:avLst/>
          </a:prstGeom>
          <a:ln>
            <a:noFill/>
          </a:ln>
        </p:spPr>
      </p:pic>
      <p:pic>
        <p:nvPicPr>
          <p:cNvPr id="204" name="Picture 3" descr=""/>
          <p:cNvPicPr/>
          <p:nvPr/>
        </p:nvPicPr>
        <p:blipFill>
          <a:blip r:embed="rId5"/>
          <a:stretch/>
        </p:blipFill>
        <p:spPr>
          <a:xfrm>
            <a:off x="9280800" y="2573640"/>
            <a:ext cx="2213640" cy="2113920"/>
          </a:xfrm>
          <a:prstGeom prst="rect">
            <a:avLst/>
          </a:prstGeom>
          <a:ln>
            <a:noFill/>
          </a:ln>
        </p:spPr>
      </p:pic>
      <p:sp>
        <p:nvSpPr>
          <p:cNvPr id="205" name="CustomShape 4"/>
          <p:cNvSpPr/>
          <p:nvPr/>
        </p:nvSpPr>
        <p:spPr>
          <a:xfrm>
            <a:off x="7159680" y="77256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Holistic view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CustomShape 5"/>
          <p:cNvSpPr/>
          <p:nvPr/>
        </p:nvSpPr>
        <p:spPr>
          <a:xfrm>
            <a:off x="363600" y="2253600"/>
            <a:ext cx="27428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Simulated Environment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CustomShape 6"/>
          <p:cNvSpPr/>
          <p:nvPr/>
        </p:nvSpPr>
        <p:spPr>
          <a:xfrm>
            <a:off x="6557400" y="2209680"/>
            <a:ext cx="458820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Natural Land marker ( current Experiment)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3" descr=""/>
          <p:cNvPicPr/>
          <p:nvPr/>
        </p:nvPicPr>
        <p:blipFill>
          <a:blip r:embed="rId1"/>
          <a:stretch/>
        </p:blipFill>
        <p:spPr>
          <a:xfrm>
            <a:off x="455400" y="608760"/>
            <a:ext cx="11283120" cy="564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Ideas to capture the natural land-marker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10" name="Content Placeholder 5" descr=""/>
          <p:cNvPicPr/>
          <p:nvPr/>
        </p:nvPicPr>
        <p:blipFill>
          <a:blip r:embed="rId1"/>
          <a:stretch/>
        </p:blipFill>
        <p:spPr>
          <a:xfrm>
            <a:off x="440640" y="2663280"/>
            <a:ext cx="4937400" cy="1660680"/>
          </a:xfrm>
          <a:prstGeom prst="rect">
            <a:avLst/>
          </a:prstGeom>
          <a:ln>
            <a:noFill/>
          </a:ln>
        </p:spPr>
      </p:pic>
      <p:pic>
        <p:nvPicPr>
          <p:cNvPr id="211" name="Content Placeholder 7" descr=""/>
          <p:cNvPicPr/>
          <p:nvPr/>
        </p:nvPicPr>
        <p:blipFill>
          <a:blip r:embed="rId2"/>
          <a:stretch/>
        </p:blipFill>
        <p:spPr>
          <a:xfrm>
            <a:off x="6095880" y="2663280"/>
            <a:ext cx="1653120" cy="319248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2009880" y="2160360"/>
            <a:ext cx="4937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Using two Markers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5946120" y="2145600"/>
            <a:ext cx="23720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Using single Marker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4" name="Content Placeholder 5" descr=""/>
          <p:cNvPicPr/>
          <p:nvPr/>
        </p:nvPicPr>
        <p:blipFill>
          <a:blip r:embed="rId3"/>
          <a:stretch/>
        </p:blipFill>
        <p:spPr>
          <a:xfrm>
            <a:off x="8381520" y="330480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215" name="Content Placeholder 7" descr=""/>
          <p:cNvPicPr/>
          <p:nvPr/>
        </p:nvPicPr>
        <p:blipFill>
          <a:blip r:embed="rId4"/>
          <a:stretch/>
        </p:blipFill>
        <p:spPr>
          <a:xfrm>
            <a:off x="9971640" y="330480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216" name="Picture 12" descr=""/>
          <p:cNvPicPr/>
          <p:nvPr/>
        </p:nvPicPr>
        <p:blipFill>
          <a:blip r:embed="rId5"/>
          <a:stretch/>
        </p:blipFill>
        <p:spPr>
          <a:xfrm>
            <a:off x="9399960" y="4899960"/>
            <a:ext cx="1142640" cy="1142640"/>
          </a:xfrm>
          <a:prstGeom prst="rect">
            <a:avLst/>
          </a:prstGeom>
          <a:ln>
            <a:noFill/>
          </a:ln>
        </p:spPr>
      </p:pic>
      <p:sp>
        <p:nvSpPr>
          <p:cNvPr id="217" name="CustomShape 4"/>
          <p:cNvSpPr/>
          <p:nvPr/>
        </p:nvSpPr>
        <p:spPr>
          <a:xfrm>
            <a:off x="8381520" y="2776680"/>
            <a:ext cx="2762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ff0000"/>
                </a:solidFill>
                <a:latin typeface="Gill Sans MT"/>
              </a:rPr>
              <a:t>Height = 120 , Width = 120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CustomShape 5"/>
          <p:cNvSpPr/>
          <p:nvPr/>
        </p:nvSpPr>
        <p:spPr>
          <a:xfrm>
            <a:off x="878400" y="4324320"/>
            <a:ext cx="4204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ff0000"/>
                </a:solidFill>
                <a:latin typeface="Gill Sans MT"/>
              </a:rPr>
              <a:t>Dependency Issues of Two Markers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New Strategy of image extraction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20" name="Content Placeholder 7" descr=""/>
          <p:cNvPicPr/>
          <p:nvPr/>
        </p:nvPicPr>
        <p:blipFill>
          <a:blip r:embed="rId1"/>
          <a:stretch/>
        </p:blipFill>
        <p:spPr>
          <a:xfrm>
            <a:off x="681840" y="2247120"/>
            <a:ext cx="2553840" cy="3633480"/>
          </a:xfrm>
          <a:prstGeom prst="rect">
            <a:avLst/>
          </a:prstGeom>
          <a:ln>
            <a:noFill/>
          </a:ln>
        </p:spPr>
      </p:pic>
      <p:sp>
        <p:nvSpPr>
          <p:cNvPr id="221" name="TextShape 2"/>
          <p:cNvSpPr txBox="1"/>
          <p:nvPr/>
        </p:nvSpPr>
        <p:spPr>
          <a:xfrm>
            <a:off x="4426200" y="2304360"/>
            <a:ext cx="5421960" cy="11242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Instead of keeping the extraction dimensions constant, we keep varying the dimensions of image extractions based on the size of the Aruco detected.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222" name="Picture 13" descr=""/>
          <p:cNvPicPr/>
          <p:nvPr/>
        </p:nvPicPr>
        <p:blipFill>
          <a:blip r:embed="rId2"/>
          <a:stretch/>
        </p:blipFill>
        <p:spPr>
          <a:xfrm>
            <a:off x="4238280" y="3792960"/>
            <a:ext cx="1393920" cy="1393920"/>
          </a:xfrm>
          <a:prstGeom prst="rect">
            <a:avLst/>
          </a:prstGeom>
          <a:ln>
            <a:noFill/>
          </a:ln>
        </p:spPr>
      </p:pic>
      <p:pic>
        <p:nvPicPr>
          <p:cNvPr id="223" name="Picture 15" descr=""/>
          <p:cNvPicPr/>
          <p:nvPr/>
        </p:nvPicPr>
        <p:blipFill>
          <a:blip r:embed="rId3"/>
          <a:stretch/>
        </p:blipFill>
        <p:spPr>
          <a:xfrm>
            <a:off x="5987880" y="3792960"/>
            <a:ext cx="1393920" cy="1393920"/>
          </a:xfrm>
          <a:prstGeom prst="rect">
            <a:avLst/>
          </a:prstGeom>
          <a:ln>
            <a:noFill/>
          </a:ln>
        </p:spPr>
      </p:pic>
      <p:pic>
        <p:nvPicPr>
          <p:cNvPr id="224" name="Picture 17" descr=""/>
          <p:cNvPicPr/>
          <p:nvPr/>
        </p:nvPicPr>
        <p:blipFill>
          <a:blip r:embed="rId4"/>
          <a:stretch/>
        </p:blipFill>
        <p:spPr>
          <a:xfrm>
            <a:off x="7737480" y="3792960"/>
            <a:ext cx="1393920" cy="1393920"/>
          </a:xfrm>
          <a:prstGeom prst="rect">
            <a:avLst/>
          </a:prstGeom>
          <a:ln>
            <a:noFill/>
          </a:ln>
        </p:spPr>
      </p:pic>
      <p:pic>
        <p:nvPicPr>
          <p:cNvPr id="225" name="Picture 19" descr=""/>
          <p:cNvPicPr/>
          <p:nvPr/>
        </p:nvPicPr>
        <p:blipFill>
          <a:blip r:embed="rId5"/>
          <a:stretch/>
        </p:blipFill>
        <p:spPr>
          <a:xfrm>
            <a:off x="9487080" y="3792600"/>
            <a:ext cx="1393920" cy="139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nodeType="with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nodeType="withEffect" fill="hold" presetClass="entr" presetID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nodeType="withEffect" fill="hold" presetClass="entr" presetID="1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Detection rate of single marker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27" name="Picture 4" descr=""/>
          <p:cNvPicPr/>
          <p:nvPr/>
        </p:nvPicPr>
        <p:blipFill>
          <a:blip r:embed="rId1"/>
          <a:stretch/>
        </p:blipFill>
        <p:spPr>
          <a:xfrm>
            <a:off x="581040" y="2228040"/>
            <a:ext cx="3147480" cy="3329280"/>
          </a:xfrm>
          <a:prstGeom prst="rect">
            <a:avLst/>
          </a:prstGeom>
          <a:ln>
            <a:noFill/>
          </a:ln>
        </p:spPr>
      </p:pic>
      <p:pic>
        <p:nvPicPr>
          <p:cNvPr id="228" name="Chart 5" descr=""/>
          <p:cNvPicPr/>
          <p:nvPr/>
        </p:nvPicPr>
        <p:blipFill>
          <a:blip r:embed="rId2"/>
          <a:stretch/>
        </p:blipFill>
        <p:spPr>
          <a:xfrm>
            <a:off x="5313240" y="2228040"/>
            <a:ext cx="5444280" cy="332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2" dur="indefinite" restart="never" nodeType="tmRoot">
          <p:childTnLst>
            <p:seq>
              <p:cTn id="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Single Aruco marker results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30" name="Content Placeholder 4" descr=""/>
          <p:cNvPicPr/>
          <p:nvPr/>
        </p:nvPicPr>
        <p:blipFill>
          <a:blip r:embed="rId1"/>
          <a:stretch/>
        </p:blipFill>
        <p:spPr>
          <a:xfrm>
            <a:off x="1574280" y="2253960"/>
            <a:ext cx="3959280" cy="4075200"/>
          </a:xfrm>
          <a:prstGeom prst="rect">
            <a:avLst/>
          </a:prstGeom>
          <a:ln>
            <a:noFill/>
          </a:ln>
        </p:spPr>
      </p:pic>
      <p:pic>
        <p:nvPicPr>
          <p:cNvPr id="231" name="Content Placeholder 5" descr=""/>
          <p:cNvPicPr/>
          <p:nvPr/>
        </p:nvPicPr>
        <p:blipFill>
          <a:blip r:embed="rId2"/>
          <a:stretch/>
        </p:blipFill>
        <p:spPr>
          <a:xfrm>
            <a:off x="8344080" y="2173320"/>
            <a:ext cx="2959200" cy="4236840"/>
          </a:xfrm>
          <a:prstGeom prst="rect">
            <a:avLst/>
          </a:prstGeom>
          <a:ln>
            <a:noFill/>
          </a:ln>
        </p:spPr>
      </p:pic>
      <p:sp>
        <p:nvSpPr>
          <p:cNvPr id="232" name="CustomShape 2"/>
          <p:cNvSpPr/>
          <p:nvPr/>
        </p:nvSpPr>
        <p:spPr>
          <a:xfrm>
            <a:off x="2094120" y="1951560"/>
            <a:ext cx="3743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Evaluation using Linear Regression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8927640" y="1870200"/>
            <a:ext cx="1920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Outliers removal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4" dur="indefinite" restart="never" nodeType="tmRoot">
          <p:childTnLst>
            <p:seq>
              <p:cTn id="65" dur="indefinite" nodeType="mainSeq">
                <p:childTnLst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6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7" name="CustomShape 4"/>
          <p:cNvSpPr/>
          <p:nvPr/>
        </p:nvSpPr>
        <p:spPr>
          <a:xfrm>
            <a:off x="446400" y="3085920"/>
            <a:ext cx="11262600" cy="3304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" name="CustomShape 5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6"/>
          <p:cNvSpPr/>
          <p:nvPr/>
        </p:nvSpPr>
        <p:spPr>
          <a:xfrm>
            <a:off x="8042040" y="723960"/>
            <a:ext cx="3702960" cy="5666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" name="TextShape 7"/>
          <p:cNvSpPr txBox="1"/>
          <p:nvPr/>
        </p:nvSpPr>
        <p:spPr>
          <a:xfrm>
            <a:off x="8296200" y="1419120"/>
            <a:ext cx="3081240" cy="20854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Multiple land-markers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241" name="Group 8"/>
          <p:cNvGrpSpPr/>
          <p:nvPr/>
        </p:nvGrpSpPr>
        <p:grpSpPr>
          <a:xfrm>
            <a:off x="446400" y="453600"/>
            <a:ext cx="11298600" cy="98280"/>
            <a:chOff x="446400" y="453600"/>
            <a:chExt cx="11298600" cy="98280"/>
          </a:xfrm>
        </p:grpSpPr>
        <p:sp>
          <p:nvSpPr>
            <p:cNvPr id="242" name="CustomShape 9"/>
            <p:cNvSpPr/>
            <p:nvPr/>
          </p:nvSpPr>
          <p:spPr>
            <a:xfrm>
              <a:off x="446400" y="457200"/>
              <a:ext cx="3702960" cy="94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r="5400000" dist="25400" rotWithShape="0">
                <a:srgbClr val="000000">
                  <a:alpha val="5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43" name="CustomShape 10"/>
            <p:cNvSpPr/>
            <p:nvPr/>
          </p:nvSpPr>
          <p:spPr>
            <a:xfrm>
              <a:off x="8042040" y="453600"/>
              <a:ext cx="3702960" cy="982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r="5400000" dist="25400" rotWithShape="0">
                <a:srgbClr val="000000">
                  <a:alpha val="5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44" name="CustomShape 11"/>
            <p:cNvSpPr/>
            <p:nvPr/>
          </p:nvSpPr>
          <p:spPr>
            <a:xfrm>
              <a:off x="4241880" y="457200"/>
              <a:ext cx="3702960" cy="91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38100" dir="5400000" dist="25400" rotWithShape="0">
                <a:srgbClr val="000000">
                  <a:alpha val="5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pic>
        <p:nvPicPr>
          <p:cNvPr id="245" name="Content Placeholder 9" descr=""/>
          <p:cNvPicPr/>
          <p:nvPr/>
        </p:nvPicPr>
        <p:blipFill>
          <a:blip r:embed="rId1"/>
          <a:stretch/>
        </p:blipFill>
        <p:spPr>
          <a:xfrm>
            <a:off x="1404000" y="723960"/>
            <a:ext cx="5666400" cy="56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2" dur="indefinite" restart="never" nodeType="tmRoot">
          <p:childTnLst>
            <p:seq>
              <p:cTn id="8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Application>LibreOffice/6.0.7.3$Linux_X86_64 LibreOffice_project/00m0$Build-3</Application>
  <Words>383</Words>
  <Paragraphs>134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2020-03-08T11:14:48Z</dcterms:created>
  <dc:creator/>
  <dc:description/>
  <dc:language>en-US</dc:language>
  <cp:lastModifiedBy/>
  <dcterms:modified xsi:type="dcterms:W3CDTF">2020-03-09T10:43:41Z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